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23" r:id="rId2"/>
    <p:sldId id="257" r:id="rId3"/>
    <p:sldId id="31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1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318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319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320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21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A5E8933E-3FA0-4F55-9C97-C241B16498F9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184363D8-CE4A-4915-98FB-DDD023FDA740}" type="slidenum">
              <a:rPr lang="pt-BR" smtClean="0"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7" y="2065173"/>
            <a:ext cx="9115193" cy="4792827"/>
          </a:xfrm>
        </p:spPr>
      </p:pic>
      <p:sp>
        <p:nvSpPr>
          <p:cNvPr id="5" name="CaixaDeTexto 4"/>
          <p:cNvSpPr txBox="1"/>
          <p:nvPr/>
        </p:nvSpPr>
        <p:spPr>
          <a:xfrm>
            <a:off x="251520" y="116632"/>
            <a:ext cx="87129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 smtClean="0"/>
              <a:t>Mural da Vacina</a:t>
            </a:r>
          </a:p>
          <a:p>
            <a:r>
              <a:rPr lang="pt-BR" dirty="0"/>
              <a:t> </a:t>
            </a:r>
            <a:endParaRPr lang="pt-BR" dirty="0" smtClean="0"/>
          </a:p>
          <a:p>
            <a:r>
              <a:rPr lang="pt-BR" sz="2400" dirty="0" smtClean="0"/>
              <a:t>Mural </a:t>
            </a:r>
            <a:r>
              <a:rPr lang="pt-BR" sz="2400" dirty="0"/>
              <a:t>coordenado pelas professoras: Ângela Meirelles e Sara Noal.</a:t>
            </a:r>
          </a:p>
        </p:txBody>
      </p:sp>
    </p:spTree>
    <p:extLst>
      <p:ext uri="{BB962C8B-B14F-4D97-AF65-F5344CB8AC3E}">
        <p14:creationId xmlns:p14="http://schemas.microsoft.com/office/powerpoint/2010/main" val="2598843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0"/>
            <a:ext cx="6836312" cy="6836312"/>
          </a:xfrm>
        </p:spPr>
      </p:pic>
    </p:spTree>
    <p:extLst>
      <p:ext uri="{BB962C8B-B14F-4D97-AF65-F5344CB8AC3E}">
        <p14:creationId xmlns:p14="http://schemas.microsoft.com/office/powerpoint/2010/main" val="2843923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74642"/>
          </a:xfrm>
        </p:spPr>
        <p:txBody>
          <a:bodyPr/>
          <a:lstStyle/>
          <a:p>
            <a:pPr algn="just"/>
            <a:r>
              <a:rPr lang="pt-BR" sz="2400" dirty="0"/>
              <a:t>Há mais de um ano atrás o vírus conhecido como </a:t>
            </a:r>
            <a:r>
              <a:rPr lang="pt-BR" sz="2400" dirty="0" err="1"/>
              <a:t>Covid</a:t>
            </a:r>
            <a:r>
              <a:rPr lang="pt-BR" sz="2400" dirty="0"/>
              <a:t>- 19 se espalhou pelo mundo gerando muitas mortes e perdas, com isso as instituições científicas do mundo inteiro correram  para achar uma forma de combater esse vírus, assim surgiu a vacina mais rápida da História. Sabemos que a vacinação contra o Covid-19 já começou, contudo temos a noção que nem todas as pessoas estão de acordo com ela, porém na  História brasileira essa não é a primeira vez que a população vai contra uma vacina, em 1904 ocorreu a Revolta da Vacina no Rio de Janeiro. Venham conferir mais sobre o tema no posts de hoje.</a:t>
            </a:r>
          </a:p>
        </p:txBody>
      </p:sp>
    </p:spTree>
    <p:extLst>
      <p:ext uri="{BB962C8B-B14F-4D97-AF65-F5344CB8AC3E}">
        <p14:creationId xmlns:p14="http://schemas.microsoft.com/office/powerpoint/2010/main" val="2967342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110763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-33112"/>
            <a:ext cx="6912768" cy="6912768"/>
          </a:xfrm>
        </p:spPr>
      </p:pic>
    </p:spTree>
    <p:extLst>
      <p:ext uri="{BB962C8B-B14F-4D97-AF65-F5344CB8AC3E}">
        <p14:creationId xmlns:p14="http://schemas.microsoft.com/office/powerpoint/2010/main" val="2512395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3916913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2125268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-29752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289419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2259123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664"/>
            <a:ext cx="6853336" cy="6853336"/>
          </a:xfrm>
        </p:spPr>
      </p:pic>
    </p:spTree>
    <p:extLst>
      <p:ext uri="{BB962C8B-B14F-4D97-AF65-F5344CB8AC3E}">
        <p14:creationId xmlns:p14="http://schemas.microsoft.com/office/powerpoint/2010/main" val="3878421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96887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3552243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1621654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344816" cy="4522514"/>
          </a:xfrm>
        </p:spPr>
        <p:txBody>
          <a:bodyPr/>
          <a:lstStyle/>
          <a:p>
            <a:pPr algn="just"/>
            <a:r>
              <a:rPr lang="pt-BR" sz="2800" dirty="0"/>
              <a:t>Por que o medo da vacina?</a:t>
            </a:r>
            <a:br>
              <a:rPr lang="pt-BR" sz="2800" dirty="0"/>
            </a:br>
            <a:r>
              <a:rPr lang="pt-BR" sz="2800" dirty="0"/>
              <a:t>Os posts da semana passada explicaram a Revolta da Vacina de 1904. As postagens desta semana fazem uma ligação do passado com o presente, como uma forma de reflexão: "Por que o medo da vacina?"</a:t>
            </a:r>
          </a:p>
        </p:txBody>
      </p:sp>
    </p:spTree>
    <p:extLst>
      <p:ext uri="{BB962C8B-B14F-4D97-AF65-F5344CB8AC3E}">
        <p14:creationId xmlns:p14="http://schemas.microsoft.com/office/powerpoint/2010/main" val="3481311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3158656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369505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220400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2941121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448"/>
            <a:ext cx="6854552" cy="6854552"/>
          </a:xfrm>
        </p:spPr>
      </p:pic>
    </p:spTree>
    <p:extLst>
      <p:ext uri="{BB962C8B-B14F-4D97-AF65-F5344CB8AC3E}">
        <p14:creationId xmlns:p14="http://schemas.microsoft.com/office/powerpoint/2010/main" val="885573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4282018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557372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-10256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1966950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60280" cy="6860280"/>
          </a:xfrm>
        </p:spPr>
      </p:pic>
    </p:spTree>
    <p:extLst>
      <p:ext uri="{BB962C8B-B14F-4D97-AF65-F5344CB8AC3E}">
        <p14:creationId xmlns:p14="http://schemas.microsoft.com/office/powerpoint/2010/main" val="7202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1060844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4954562"/>
          </a:xfrm>
        </p:spPr>
        <p:txBody>
          <a:bodyPr/>
          <a:lstStyle/>
          <a:p>
            <a:pPr algn="just"/>
            <a:r>
              <a:rPr lang="pt-BR" sz="3200" dirty="0"/>
              <a:t>A vacina já ajudou a controlar e a combater outras doenças no passado, porém existem algumas pessoas que negam a sua importância. Você sabe como funciona a vacina? E o que são as novas variantes? Então vamos conferir esses posts que estão incríveis.</a:t>
            </a:r>
          </a:p>
        </p:txBody>
      </p:sp>
    </p:spTree>
    <p:extLst>
      <p:ext uri="{BB962C8B-B14F-4D97-AF65-F5344CB8AC3E}">
        <p14:creationId xmlns:p14="http://schemas.microsoft.com/office/powerpoint/2010/main" val="4162040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1431964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2567847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21302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717565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-2272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2553753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40760" cy="6840760"/>
          </a:xfrm>
        </p:spPr>
      </p:pic>
    </p:spTree>
    <p:extLst>
      <p:ext uri="{BB962C8B-B14F-4D97-AF65-F5344CB8AC3E}">
        <p14:creationId xmlns:p14="http://schemas.microsoft.com/office/powerpoint/2010/main" val="8442076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7789025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3066808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6840760" cy="6840760"/>
          </a:xfrm>
        </p:spPr>
      </p:pic>
    </p:spTree>
    <p:extLst>
      <p:ext uri="{BB962C8B-B14F-4D97-AF65-F5344CB8AC3E}">
        <p14:creationId xmlns:p14="http://schemas.microsoft.com/office/powerpoint/2010/main" val="28067843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170586"/>
          </a:xfrm>
        </p:spPr>
        <p:txBody>
          <a:bodyPr/>
          <a:lstStyle/>
          <a:p>
            <a:pPr algn="just"/>
            <a:r>
              <a:rPr lang="pt-BR" dirty="0"/>
              <a:t>Temos a noção que existe uma parte da população que ainda não está confiante na vacina que previne o </a:t>
            </a:r>
            <a:r>
              <a:rPr lang="pt-BR" dirty="0" err="1"/>
              <a:t>coronavírus</a:t>
            </a:r>
            <a:r>
              <a:rPr lang="pt-BR" dirty="0"/>
              <a:t>, nos posts dessa semana iremos na raiz do problema: o </a:t>
            </a:r>
            <a:r>
              <a:rPr lang="pt-BR" dirty="0" err="1"/>
              <a:t>negacionismo</a:t>
            </a:r>
            <a:r>
              <a:rPr lang="pt-BR" dirty="0"/>
              <a:t> científico. Ele, atrelado e falta de informações confiáveis, são os principais fatores que contribuem para essa questão.</a:t>
            </a:r>
          </a:p>
        </p:txBody>
      </p:sp>
    </p:spTree>
    <p:extLst>
      <p:ext uri="{BB962C8B-B14F-4D97-AF65-F5344CB8AC3E}">
        <p14:creationId xmlns:p14="http://schemas.microsoft.com/office/powerpoint/2010/main" val="20599520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8367370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53336" cy="6853336"/>
          </a:xfrm>
        </p:spPr>
      </p:pic>
    </p:spTree>
    <p:extLst>
      <p:ext uri="{BB962C8B-B14F-4D97-AF65-F5344CB8AC3E}">
        <p14:creationId xmlns:p14="http://schemas.microsoft.com/office/powerpoint/2010/main" val="2153495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6840760" cy="6840760"/>
          </a:xfrm>
        </p:spPr>
      </p:pic>
    </p:spTree>
    <p:extLst>
      <p:ext uri="{BB962C8B-B14F-4D97-AF65-F5344CB8AC3E}">
        <p14:creationId xmlns:p14="http://schemas.microsoft.com/office/powerpoint/2010/main" val="359444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-5744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10445567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781328" cy="6781328"/>
          </a:xfrm>
        </p:spPr>
      </p:pic>
    </p:spTree>
    <p:extLst>
      <p:ext uri="{BB962C8B-B14F-4D97-AF65-F5344CB8AC3E}">
        <p14:creationId xmlns:p14="http://schemas.microsoft.com/office/powerpoint/2010/main" val="24678226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-3464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23820294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-9176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33152967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13376" cy="6813376"/>
          </a:xfrm>
        </p:spPr>
      </p:pic>
    </p:spTree>
    <p:extLst>
      <p:ext uri="{BB962C8B-B14F-4D97-AF65-F5344CB8AC3E}">
        <p14:creationId xmlns:p14="http://schemas.microsoft.com/office/powerpoint/2010/main" val="23730106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-39984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30829522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33204494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530626"/>
          </a:xfrm>
        </p:spPr>
        <p:txBody>
          <a:bodyPr/>
          <a:lstStyle/>
          <a:p>
            <a:pPr algn="just"/>
            <a:r>
              <a:rPr lang="pt-BR" dirty="0"/>
              <a:t>Nesse período onde o vírus da covid-19 está circulando, as campanhas de vacinação estão cada vez mais escassas. A própria campanha de vacinação contra a gripe, amplamente divulgada em outros anos, não está tendo a devida importância. Por que dessa ausência nas campanhas se a vacina contra o </a:t>
            </a:r>
            <a:r>
              <a:rPr lang="pt-BR" dirty="0" err="1"/>
              <a:t>Coronavírus</a:t>
            </a:r>
            <a:r>
              <a:rPr lang="pt-BR" dirty="0"/>
              <a:t> já está disponível e é tão importante? Quais as consequências da ausência dessas campanhas? Arrasta pro lado e descubra!</a:t>
            </a:r>
          </a:p>
        </p:txBody>
      </p:sp>
    </p:spTree>
    <p:extLst>
      <p:ext uri="{BB962C8B-B14F-4D97-AF65-F5344CB8AC3E}">
        <p14:creationId xmlns:p14="http://schemas.microsoft.com/office/powerpoint/2010/main" val="18163936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40760" cy="6840760"/>
          </a:xfrm>
        </p:spPr>
      </p:pic>
    </p:spTree>
    <p:extLst>
      <p:ext uri="{BB962C8B-B14F-4D97-AF65-F5344CB8AC3E}">
        <p14:creationId xmlns:p14="http://schemas.microsoft.com/office/powerpoint/2010/main" val="25587119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44208" cy="6844208"/>
          </a:xfrm>
        </p:spPr>
      </p:pic>
    </p:spTree>
    <p:extLst>
      <p:ext uri="{BB962C8B-B14F-4D97-AF65-F5344CB8AC3E}">
        <p14:creationId xmlns:p14="http://schemas.microsoft.com/office/powerpoint/2010/main" val="2649783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0"/>
            <a:ext cx="6853336" cy="6853336"/>
          </a:xfrm>
        </p:spPr>
      </p:pic>
    </p:spTree>
    <p:extLst>
      <p:ext uri="{BB962C8B-B14F-4D97-AF65-F5344CB8AC3E}">
        <p14:creationId xmlns:p14="http://schemas.microsoft.com/office/powerpoint/2010/main" val="40342177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912"/>
            <a:ext cx="6840760" cy="6840760"/>
          </a:xfrm>
        </p:spPr>
      </p:pic>
    </p:spTree>
    <p:extLst>
      <p:ext uri="{BB962C8B-B14F-4D97-AF65-F5344CB8AC3E}">
        <p14:creationId xmlns:p14="http://schemas.microsoft.com/office/powerpoint/2010/main" val="21667712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19079172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17347771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32" y="0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40018551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10947825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16379760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42403766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5602634"/>
          </a:xfrm>
        </p:spPr>
        <p:txBody>
          <a:bodyPr/>
          <a:lstStyle/>
          <a:p>
            <a:pPr algn="just"/>
            <a:r>
              <a:rPr lang="pt-BR" dirty="0"/>
              <a:t>As postagens sobre as vacinas aportou temas como a Revolta da Vacina (1904), o medo da Vacina, a importância da vacinação, o </a:t>
            </a:r>
            <a:r>
              <a:rPr lang="pt-BR" dirty="0" err="1"/>
              <a:t>negacionismo</a:t>
            </a:r>
            <a:r>
              <a:rPr lang="pt-BR" dirty="0"/>
              <a:t> e a desinformação, a ausência de campanhas, e para terminar com as postagens do Mural da Vacina, vamos falar da sua eficácia. Você a conhece? Sabe como funciona ? Arraste para o lado e descubra.</a:t>
            </a:r>
          </a:p>
        </p:txBody>
      </p:sp>
    </p:spTree>
    <p:extLst>
      <p:ext uri="{BB962C8B-B14F-4D97-AF65-F5344CB8AC3E}">
        <p14:creationId xmlns:p14="http://schemas.microsoft.com/office/powerpoint/2010/main" val="38141072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0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39188155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6825952" cy="6825952"/>
          </a:xfrm>
        </p:spPr>
      </p:pic>
    </p:spTree>
    <p:extLst>
      <p:ext uri="{BB962C8B-B14F-4D97-AF65-F5344CB8AC3E}">
        <p14:creationId xmlns:p14="http://schemas.microsoft.com/office/powerpoint/2010/main" val="4074104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-26224"/>
            <a:ext cx="6912768" cy="6912768"/>
          </a:xfrm>
        </p:spPr>
      </p:pic>
    </p:spTree>
    <p:extLst>
      <p:ext uri="{BB962C8B-B14F-4D97-AF65-F5344CB8AC3E}">
        <p14:creationId xmlns:p14="http://schemas.microsoft.com/office/powerpoint/2010/main" val="33734132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-29704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2895704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0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10867726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-33168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15261418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6858000" cy="6858000"/>
          </a:xfrm>
        </p:spPr>
      </p:pic>
    </p:spTree>
    <p:extLst>
      <p:ext uri="{BB962C8B-B14F-4D97-AF65-F5344CB8AC3E}">
        <p14:creationId xmlns:p14="http://schemas.microsoft.com/office/powerpoint/2010/main" val="10994832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23843329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0"/>
            <a:ext cx="6897960" cy="6897960"/>
          </a:xfrm>
        </p:spPr>
      </p:pic>
    </p:spTree>
    <p:extLst>
      <p:ext uri="{BB962C8B-B14F-4D97-AF65-F5344CB8AC3E}">
        <p14:creationId xmlns:p14="http://schemas.microsoft.com/office/powerpoint/2010/main" val="1772238200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353</TotalTime>
  <Words>383</Words>
  <Application>Microsoft Office PowerPoint</Application>
  <PresentationFormat>Apresentação na tela (4:3)</PresentationFormat>
  <Paragraphs>9</Paragraphs>
  <Slides>66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66</vt:i4>
      </vt:variant>
    </vt:vector>
  </HeadingPairs>
  <TitlesOfParts>
    <vt:vector size="67" baseType="lpstr">
      <vt:lpstr>Horizonte</vt:lpstr>
      <vt:lpstr>Apresentação do PowerPoint</vt:lpstr>
      <vt:lpstr>Apresentação do PowerPoint</vt:lpstr>
      <vt:lpstr>Há mais de um ano atrás o vírus conhecido como Covid- 19 se espalhou pelo mundo gerando muitas mortes e perdas, com isso as instituições científicas do mundo inteiro correram  para achar uma forma de combater esse vírus, assim surgiu a vacina mais rápida da História. Sabemos que a vacinação contra o Covid-19 já começou, contudo temos a noção que nem todas as pessoas estão de acordo com ela, porém na  História brasileira essa não é a primeira vez que a população vai contra uma vacina, em 1904 ocorreu a Revolta da Vacina no Rio de Janeiro. Venham conferir mais sobre o tema no posts de hoje.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Por que o medo da vacina? Os posts da semana passada explicaram a Revolta da Vacina de 1904. As postagens desta semana fazem uma ligação do passado com o presente, como uma forma de reflexão: "Por que o medo da vacina?"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vacina já ajudou a controlar e a combater outras doenças no passado, porém existem algumas pessoas que negam a sua importância. Você sabe como funciona a vacina? E o que são as novas variantes? Então vamos conferir esses posts que estão incríveis.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Temos a noção que existe uma parte da população que ainda não está confiante na vacina que previne o coronavírus, nos posts dessa semana iremos na raiz do problema: o negacionismo científico. Ele, atrelado e falta de informações confiáveis, são os principais fatores que contribuem para essa questão.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Nesse período onde o vírus da covid-19 está circulando, as campanhas de vacinação estão cada vez mais escassas. A própria campanha de vacinação contra a gripe, amplamente divulgada em outros anos, não está tendo a devida importância. Por que dessa ausência nas campanhas se a vacina contra o Coronavírus já está disponível e é tão importante? Quais as consequências da ausência dessas campanhas? Arrasta pro lado e descubra!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As postagens sobre as vacinas aportou temas como a Revolta da Vacina (1904), o medo da Vacina, a importância da vacinação, o negacionismo e a desinformação, a ausência de campanhas, e para terminar com as postagens do Mural da Vacina, vamos falar da sua eficácia. Você a conhece? Sabe como funciona ? Arraste para o lado e descubra.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Angelica Buscarini</dc:creator>
  <cp:lastModifiedBy>Angelica Buscarini</cp:lastModifiedBy>
  <cp:revision>14</cp:revision>
  <dcterms:created xsi:type="dcterms:W3CDTF">2021-06-14T17:22:12Z</dcterms:created>
  <dcterms:modified xsi:type="dcterms:W3CDTF">2021-07-22T20:24:15Z</dcterms:modified>
</cp:coreProperties>
</file>